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notesMasterIdLst>
    <p:notesMasterId r:id="rId87"/>
  </p:notes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308" r:id="rId11"/>
    <p:sldId id="309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25" r:id="rId27"/>
    <p:sldId id="326" r:id="rId28"/>
    <p:sldId id="327" r:id="rId29"/>
    <p:sldId id="328" r:id="rId30"/>
    <p:sldId id="329" r:id="rId31"/>
    <p:sldId id="330" r:id="rId32"/>
    <p:sldId id="331" r:id="rId33"/>
    <p:sldId id="332" r:id="rId34"/>
    <p:sldId id="333" r:id="rId35"/>
    <p:sldId id="276" r:id="rId36"/>
    <p:sldId id="334" r:id="rId37"/>
    <p:sldId id="335" r:id="rId38"/>
    <p:sldId id="336" r:id="rId39"/>
    <p:sldId id="337" r:id="rId40"/>
    <p:sldId id="339" r:id="rId41"/>
    <p:sldId id="341" r:id="rId42"/>
    <p:sldId id="342" r:id="rId43"/>
    <p:sldId id="343" r:id="rId44"/>
    <p:sldId id="344" r:id="rId45"/>
    <p:sldId id="345" r:id="rId46"/>
    <p:sldId id="346" r:id="rId47"/>
    <p:sldId id="347" r:id="rId48"/>
    <p:sldId id="348" r:id="rId49"/>
    <p:sldId id="349" r:id="rId50"/>
    <p:sldId id="350" r:id="rId51"/>
    <p:sldId id="351" r:id="rId52"/>
    <p:sldId id="352" r:id="rId53"/>
    <p:sldId id="353" r:id="rId54"/>
    <p:sldId id="354" r:id="rId55"/>
    <p:sldId id="355" r:id="rId56"/>
    <p:sldId id="356" r:id="rId57"/>
    <p:sldId id="357" r:id="rId58"/>
    <p:sldId id="358" r:id="rId59"/>
    <p:sldId id="359" r:id="rId60"/>
    <p:sldId id="360" r:id="rId61"/>
    <p:sldId id="361" r:id="rId62"/>
    <p:sldId id="362" r:id="rId63"/>
    <p:sldId id="363" r:id="rId64"/>
    <p:sldId id="364" r:id="rId65"/>
    <p:sldId id="365" r:id="rId66"/>
    <p:sldId id="366" r:id="rId67"/>
    <p:sldId id="367" r:id="rId68"/>
    <p:sldId id="368" r:id="rId69"/>
    <p:sldId id="369" r:id="rId70"/>
    <p:sldId id="370" r:id="rId71"/>
    <p:sldId id="371" r:id="rId72"/>
    <p:sldId id="372" r:id="rId73"/>
    <p:sldId id="373" r:id="rId74"/>
    <p:sldId id="374" r:id="rId75"/>
    <p:sldId id="375" r:id="rId76"/>
    <p:sldId id="376" r:id="rId77"/>
    <p:sldId id="377" r:id="rId78"/>
    <p:sldId id="378" r:id="rId79"/>
    <p:sldId id="379" r:id="rId80"/>
    <p:sldId id="380" r:id="rId81"/>
    <p:sldId id="381" r:id="rId82"/>
    <p:sldId id="382" r:id="rId83"/>
    <p:sldId id="383" r:id="rId84"/>
    <p:sldId id="272" r:id="rId85"/>
    <p:sldId id="271" r:id="rId8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lle Logan" initials="M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12T10:43:09.296" idx="1">
    <p:pos x="7680" y="0"/>
    <p:text/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12T10:43:09.296" idx="1">
    <p:pos x="7680" y="0"/>
    <p:text/>
    <p:extLst>
      <p:ext uri="{C676402C-5697-4E1C-873F-D02D1690AC5C}">
        <p15:threadingInfo xmlns:p15="http://schemas.microsoft.com/office/powerpoint/2012/main" timeZoneBias="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51297-C77C-49BF-B04D-7AD9BD31CC98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A31C2-AEB5-40DB-8CBD-A4CDCD5ED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3481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If</a:t>
            </a:r>
            <a:r>
              <a:rPr lang="en-IE" baseline="0" dirty="0" smtClean="0"/>
              <a:t> you didn’t know, where could you look to find out?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A31C2-AEB5-40DB-8CBD-A4CDCD5ED3F2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75645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Any</a:t>
            </a:r>
            <a:r>
              <a:rPr lang="en-IE" baseline="0" dirty="0" smtClean="0"/>
              <a:t> local/regional news? Any </a:t>
            </a:r>
            <a:r>
              <a:rPr lang="en-IE" baseline="0" smtClean="0"/>
              <a:t>personal news/events?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A31C2-AEB5-40DB-8CBD-A4CDCD5ED3F2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9070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Seated</a:t>
            </a:r>
            <a:r>
              <a:rPr lang="en-IE" baseline="0" dirty="0" smtClean="0"/>
              <a:t> Bowl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A31C2-AEB5-40DB-8CBD-A4CDCD5ED3F2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2140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89F11B0-174E-4286-BFE6-9332E3051C4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EFE522-9DA6-42D8-90E8-D5F16B4FF3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44769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11B0-174E-4286-BFE6-9332E3051C4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61EFE522-9DA6-42D8-90E8-D5F16B4FF3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71360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89F11B0-174E-4286-BFE6-9332E3051C4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EFE522-9DA6-42D8-90E8-D5F16B4FF3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67129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11B0-174E-4286-BFE6-9332E3051C4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E522-9DA6-42D8-90E8-D5F16B4FF3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174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11B0-174E-4286-BFE6-9332E3051C4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E522-9DA6-42D8-90E8-D5F16B4FF3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15648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11B0-174E-4286-BFE6-9332E3051C4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E522-9DA6-42D8-90E8-D5F16B4FF34B}" type="slidenum">
              <a:rPr lang="en-IE" smtClean="0"/>
              <a:t>‹#›</a:t>
            </a:fld>
            <a:endParaRPr lang="en-IE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159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11B0-174E-4286-BFE6-9332E3051C4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E522-9DA6-42D8-90E8-D5F16B4FF3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3325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89F11B0-174E-4286-BFE6-9332E3051C4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EFE522-9DA6-42D8-90E8-D5F16B4FF3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67373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11B0-174E-4286-BFE6-9332E3051C4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E522-9DA6-42D8-90E8-D5F16B4FF3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4049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11B0-174E-4286-BFE6-9332E3051C4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E522-9DA6-42D8-90E8-D5F16B4FF3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8797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89F11B0-174E-4286-BFE6-9332E3051C4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1EFE522-9DA6-42D8-90E8-D5F16B4FF3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34682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FDB56-D9D8-4DD1-809C-86EC1DA09F6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628C8-D606-498F-AF33-A53726E2D185}" type="slidenum">
              <a:rPr lang="en-IE" smtClean="0"/>
              <a:t>‹#›</a:t>
            </a:fld>
            <a:endParaRPr lang="en-IE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260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89F11B0-174E-4286-BFE6-9332E3051C4E}" type="datetimeFigureOut">
              <a:rPr lang="en-IE" smtClean="0"/>
              <a:t>24/10/2024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1EFE522-9DA6-42D8-90E8-D5F16B4FF34B}" type="slidenum">
              <a:rPr lang="en-IE" smtClean="0"/>
              <a:t>‹#›</a:t>
            </a:fld>
            <a:endParaRPr lang="en-IE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6276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0.jpg"/><Relationship Id="rId7" Type="http://schemas.openxmlformats.org/officeDocument/2006/relationships/image" Target="../media/image2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11" Type="http://schemas.openxmlformats.org/officeDocument/2006/relationships/image" Target="../media/image15.jpg"/><Relationship Id="rId5" Type="http://schemas.openxmlformats.org/officeDocument/2006/relationships/image" Target="../media/image27.jpeg"/><Relationship Id="rId10" Type="http://schemas.openxmlformats.org/officeDocument/2006/relationships/image" Target="../media/image30.jpeg"/><Relationship Id="rId4" Type="http://schemas.openxmlformats.org/officeDocument/2006/relationships/image" Target="../media/image26.jpeg"/><Relationship Id="rId9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NULL"/><Relationship Id="rId4" Type="http://schemas.openxmlformats.org/officeDocument/2006/relationships/image" Target="../media/image41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56" y="274046"/>
            <a:ext cx="11613887" cy="6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8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            Cognitive Stimulation Therapy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E" sz="2800" b="1" dirty="0" smtClean="0"/>
              <a:t>Why are we here?</a:t>
            </a:r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 - Lets get our minds active and engaged</a:t>
            </a:r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 - Our brains need to keep ‘Exercising’ just like our bodies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254" y="3135745"/>
            <a:ext cx="2636981" cy="263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8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 smtClean="0"/>
              <a:t>Comfort Agreement 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E" dirty="0"/>
              <a:t>Listen to each other </a:t>
            </a:r>
          </a:p>
          <a:p>
            <a:r>
              <a:rPr lang="en-IE" dirty="0"/>
              <a:t> Respect each other </a:t>
            </a:r>
          </a:p>
          <a:p>
            <a:r>
              <a:rPr lang="en-IE" dirty="0"/>
              <a:t> We wont talk about people we meet to others outside the group </a:t>
            </a:r>
          </a:p>
          <a:p>
            <a:r>
              <a:rPr lang="en-IE" dirty="0"/>
              <a:t>Have </a:t>
            </a:r>
            <a:r>
              <a:rPr lang="en-IE" dirty="0" smtClean="0"/>
              <a:t>Fun</a:t>
            </a:r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Comfort Break – Tea/coffee    </a:t>
            </a:r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Location of Toilets </a:t>
            </a:r>
            <a:r>
              <a:rPr lang="en-IE" dirty="0" err="1" smtClean="0"/>
              <a:t>etc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298" y="3728461"/>
            <a:ext cx="2020373" cy="155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 smtClean="0"/>
              <a:t>Group Name?? </a:t>
            </a:r>
            <a:endParaRPr lang="en-IE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8616" y="2712638"/>
            <a:ext cx="4974767" cy="26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8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 smtClean="0"/>
              <a:t>Group Song??</a:t>
            </a:r>
            <a:endParaRPr lang="en-IE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82" y="4359753"/>
            <a:ext cx="4706431" cy="166109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495" y="2016672"/>
            <a:ext cx="5540328" cy="195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3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653"/>
            <a:ext cx="10515600" cy="1325563"/>
          </a:xfrm>
        </p:spPr>
        <p:txBody>
          <a:bodyPr/>
          <a:lstStyle/>
          <a:p>
            <a:r>
              <a:rPr lang="en-IE" b="1" dirty="0" smtClean="0"/>
              <a:t>								Orientation</a:t>
            </a:r>
            <a:endParaRPr lang="en-IE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356" y="2330573"/>
            <a:ext cx="3894624" cy="3529454"/>
          </a:xfrm>
        </p:spPr>
      </p:pic>
    </p:spTree>
    <p:extLst>
      <p:ext uri="{BB962C8B-B14F-4D97-AF65-F5344CB8AC3E}">
        <p14:creationId xmlns:p14="http://schemas.microsoft.com/office/powerpoint/2010/main" val="284005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                                          </a:t>
            </a:r>
            <a:r>
              <a:rPr lang="en-IE" b="1" dirty="0" smtClean="0"/>
              <a:t>Any News?</a:t>
            </a:r>
            <a:endParaRPr lang="en-IE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109" y="1927449"/>
            <a:ext cx="4590289" cy="4345532"/>
          </a:xfrm>
        </p:spPr>
      </p:pic>
    </p:spTree>
    <p:extLst>
      <p:ext uri="{BB962C8B-B14F-4D97-AF65-F5344CB8AC3E}">
        <p14:creationId xmlns:p14="http://schemas.microsoft.com/office/powerpoint/2010/main" val="131122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Warm Up Exercises 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762" y="2401094"/>
            <a:ext cx="5324475" cy="3238500"/>
          </a:xfrm>
        </p:spPr>
      </p:pic>
    </p:spTree>
    <p:extLst>
      <p:ext uri="{BB962C8B-B14F-4D97-AF65-F5344CB8AC3E}">
        <p14:creationId xmlns:p14="http://schemas.microsoft.com/office/powerpoint/2010/main" val="154192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 smtClean="0"/>
              <a:t>This Weeks Theme </a:t>
            </a:r>
            <a:endParaRPr lang="en-I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dirty="0" smtClean="0"/>
              <a:t>		Session One – Current Affairs</a:t>
            </a:r>
          </a:p>
          <a:p>
            <a:endParaRPr lang="en-IE" dirty="0"/>
          </a:p>
          <a:p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		Refreshment Break    </a:t>
            </a:r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r>
              <a:rPr lang="en-IE" dirty="0" smtClean="0"/>
              <a:t>		Session Two -  Scenes - Ireland</a:t>
            </a:r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86351"/>
            <a:ext cx="2068946" cy="159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8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                                         The </a:t>
            </a:r>
            <a:r>
              <a:rPr lang="en-IE" dirty="0"/>
              <a:t>Headlines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96423" y="2618142"/>
            <a:ext cx="4999153" cy="28044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24" y="2739676"/>
            <a:ext cx="3116212" cy="268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107" y="2824917"/>
            <a:ext cx="3988348" cy="2680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028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Current Affairs</a:t>
            </a:r>
            <a:endParaRPr lang="en-IE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1847029" y="2711226"/>
            <a:ext cx="8332631" cy="23568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5400" dirty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Where do you like to get your news from ?</a:t>
            </a:r>
            <a:endParaRPr lang="en-I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24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Current Affairs</a:t>
            </a:r>
            <a:endParaRPr lang="en-IE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1734394" y="2633734"/>
            <a:ext cx="8332631" cy="23568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>
                <a:solidFill>
                  <a:schemeClr val="tx1"/>
                </a:solidFill>
              </a:rPr>
              <a:t>Do you have a favourite newspaper </a:t>
            </a:r>
            <a:r>
              <a:rPr lang="en-IE" sz="3600" dirty="0" smtClean="0">
                <a:solidFill>
                  <a:schemeClr val="tx1"/>
                </a:solidFill>
              </a:rPr>
              <a:t>?</a:t>
            </a:r>
            <a:endParaRPr lang="en-IE" sz="3600" dirty="0">
              <a:solidFill>
                <a:schemeClr val="tx1"/>
              </a:solidFill>
            </a:endParaRPr>
          </a:p>
          <a:p>
            <a:pPr algn="ctr"/>
            <a:r>
              <a:rPr lang="en-IE" sz="3600" dirty="0">
                <a:solidFill>
                  <a:schemeClr val="tx1"/>
                </a:solidFill>
              </a:rPr>
              <a:t> Do you have a favourite news </a:t>
            </a:r>
            <a:r>
              <a:rPr lang="en-IE" sz="3600" dirty="0" smtClean="0">
                <a:solidFill>
                  <a:schemeClr val="tx1"/>
                </a:solidFill>
              </a:rPr>
              <a:t>channel on TV? </a:t>
            </a:r>
            <a:endParaRPr lang="en-IE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89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Current Affairs</a:t>
            </a:r>
            <a:endParaRPr lang="en-IE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1858381" y="2556932"/>
            <a:ext cx="8332631" cy="23568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>
                <a:solidFill>
                  <a:schemeClr val="tx1"/>
                </a:solidFill>
              </a:rPr>
              <a:t>Who is your favourite News Reader?</a:t>
            </a:r>
          </a:p>
          <a:p>
            <a:pPr algn="ctr"/>
            <a:r>
              <a:rPr lang="en-IE" sz="3600" dirty="0" smtClean="0">
                <a:solidFill>
                  <a:schemeClr val="tx1"/>
                </a:solidFill>
              </a:rPr>
              <a:t>Who is your least favourite News Reader? </a:t>
            </a:r>
            <a:endParaRPr lang="en-IE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96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Current Affairs</a:t>
            </a:r>
            <a:endParaRPr lang="en-IE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2129601" y="2556932"/>
            <a:ext cx="8332631" cy="23568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3600" dirty="0" smtClean="0">
                <a:solidFill>
                  <a:schemeClr val="tx1"/>
                </a:solidFill>
              </a:rPr>
              <a:t>Has anyone heard any unusual stories on the News/Interesting News?</a:t>
            </a:r>
            <a:endParaRPr lang="en-IE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57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Think of A headline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3703" y="2214741"/>
            <a:ext cx="6292645" cy="3763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94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Think of A headline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947" y="2549634"/>
            <a:ext cx="6323308" cy="3209544"/>
          </a:xfrm>
        </p:spPr>
      </p:pic>
    </p:spTree>
    <p:extLst>
      <p:ext uri="{BB962C8B-B14F-4D97-AF65-F5344CB8AC3E}">
        <p14:creationId xmlns:p14="http://schemas.microsoft.com/office/powerpoint/2010/main" val="347132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84570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976551-E876-4A1B-AA95-2C967B6220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22"/>
          <a:stretch/>
        </p:blipFill>
        <p:spPr>
          <a:xfrm>
            <a:off x="22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73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B49FC483-C08C-4659-B2B7-17F5BFF977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4" b="7117"/>
          <a:stretch/>
        </p:blipFill>
        <p:spPr bwMode="auto">
          <a:xfrm>
            <a:off x="22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14492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71DDAD-D2EE-42B8-82F7-CE5DD35EE1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" r="2208"/>
          <a:stretch/>
        </p:blipFill>
        <p:spPr>
          <a:xfrm>
            <a:off x="22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492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6CB9C9-893E-418F-BF75-E343EC8927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26" b="41727"/>
          <a:stretch/>
        </p:blipFill>
        <p:spPr>
          <a:xfrm>
            <a:off x="22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372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D09D60-4E60-4DBE-92FB-B866EDCE3D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8" b="41312"/>
          <a:stretch/>
        </p:blipFill>
        <p:spPr>
          <a:xfrm>
            <a:off x="22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141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suit and tie&#10;&#10;Description automatically generated with low confidence">
            <a:extLst>
              <a:ext uri="{FF2B5EF4-FFF2-40B4-BE49-F238E27FC236}">
                <a16:creationId xmlns:a16="http://schemas.microsoft.com/office/drawing/2014/main" id="{F4EB9978-20B8-45CA-992E-CFF30F9721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22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013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4AACE4-6A15-4670-BE9E-C72823EA6A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" b="24833"/>
          <a:stretch/>
        </p:blipFill>
        <p:spPr>
          <a:xfrm>
            <a:off x="22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034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917B33-11A1-4479-93C0-D862347EE6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977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ACEE78E4-7EF4-436E-BCDF-4642C5AF4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22" y="10"/>
            <a:ext cx="12191980" cy="685799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68130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69700"/>
            <a:ext cx="10972800" cy="1158000"/>
          </a:xfrm>
        </p:spPr>
        <p:txBody>
          <a:bodyPr>
            <a:normAutofit/>
          </a:bodyPr>
          <a:lstStyle/>
          <a:p>
            <a:r>
              <a:rPr lang="en-IE" dirty="0" smtClean="0"/>
              <a:t>Who  </a:t>
            </a:r>
            <a:r>
              <a:rPr lang="en-IE" dirty="0"/>
              <a:t>would you  best like  to be your leader?</a:t>
            </a:r>
            <a:br>
              <a:rPr lang="en-IE" dirty="0"/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E" dirty="0"/>
          </a:p>
          <a:p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E2C0AA-4E4E-4D89-A0E0-D1BA986FCB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827" y="5026231"/>
            <a:ext cx="1865689" cy="10510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82FC86-4B1E-45A2-8350-3BC2861B19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165" y="3945921"/>
            <a:ext cx="1641239" cy="21606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E1E584-712F-4D48-99AC-AB83FA87FA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77" y="3919854"/>
            <a:ext cx="1343992" cy="20106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F84358-F1CC-4931-8F2A-410727D441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283" y="3662642"/>
            <a:ext cx="1780214" cy="1335161"/>
          </a:xfrm>
          <a:prstGeom prst="rect">
            <a:avLst/>
          </a:prstGeom>
        </p:spPr>
      </p:pic>
      <p:pic>
        <p:nvPicPr>
          <p:cNvPr id="9" name="Picture 8" descr="A person in a suit and tie&#10;&#10;Description automatically generated with low confidence">
            <a:extLst>
              <a:ext uri="{FF2B5EF4-FFF2-40B4-BE49-F238E27FC236}">
                <a16:creationId xmlns:a16="http://schemas.microsoft.com/office/drawing/2014/main" id="{45259C4B-ACCE-48F7-A87A-8EA2CA1459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348" y="3623222"/>
            <a:ext cx="1828339" cy="12188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865BED-526F-448A-A2FB-D2FE668D08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947" y="2025378"/>
            <a:ext cx="2713151" cy="14244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B4C160-145A-42E0-B71B-9AA2BEC1D55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707" y="2229392"/>
            <a:ext cx="2326739" cy="1521687"/>
          </a:xfrm>
          <a:prstGeom prst="rect">
            <a:avLst/>
          </a:prstGeom>
        </p:spPr>
      </p:pic>
      <p:pic>
        <p:nvPicPr>
          <p:cNvPr id="12" name="Picture 2" descr="See the source image">
            <a:extLst>
              <a:ext uri="{FF2B5EF4-FFF2-40B4-BE49-F238E27FC236}">
                <a16:creationId xmlns:a16="http://schemas.microsoft.com/office/drawing/2014/main" id="{A85D1D8A-354F-42E5-9CBF-587DB759CF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4" b="7117"/>
          <a:stretch/>
        </p:blipFill>
        <p:spPr bwMode="auto">
          <a:xfrm>
            <a:off x="4228803" y="1986582"/>
            <a:ext cx="2538589" cy="142795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3" name="Picture 2" descr="See the source image">
            <a:extLst>
              <a:ext uri="{FF2B5EF4-FFF2-40B4-BE49-F238E27FC236}">
                <a16:creationId xmlns:a16="http://schemas.microsoft.com/office/drawing/2014/main" id="{C39895D6-F511-42F1-99B3-81DFC91A12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 bwMode="auto">
          <a:xfrm>
            <a:off x="9311366" y="3662642"/>
            <a:ext cx="2099698" cy="1802316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743" y="5087833"/>
            <a:ext cx="2601833" cy="112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35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do you think?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E" sz="2400" dirty="0" smtClean="0"/>
              <a:t>Describe </a:t>
            </a:r>
            <a:r>
              <a:rPr lang="en-IE" sz="2400" dirty="0"/>
              <a:t>their faces </a:t>
            </a:r>
            <a:r>
              <a:rPr lang="en-IE" sz="2400" dirty="0" smtClean="0"/>
              <a:t>- Stern</a:t>
            </a:r>
            <a:r>
              <a:rPr lang="en-IE" sz="2400" dirty="0"/>
              <a:t>, </a:t>
            </a:r>
            <a:r>
              <a:rPr lang="en-IE" sz="2400" dirty="0" smtClean="0"/>
              <a:t>Soft ?</a:t>
            </a:r>
            <a:endParaRPr lang="en-IE" sz="2400" dirty="0"/>
          </a:p>
          <a:p>
            <a:r>
              <a:rPr lang="en-IE" sz="2400" dirty="0" smtClean="0"/>
              <a:t>Who </a:t>
            </a:r>
            <a:r>
              <a:rPr lang="en-IE" sz="2400" dirty="0"/>
              <a:t>is the youngest </a:t>
            </a:r>
          </a:p>
          <a:p>
            <a:r>
              <a:rPr lang="en-IE" sz="2400" dirty="0" smtClean="0"/>
              <a:t>Who </a:t>
            </a:r>
            <a:r>
              <a:rPr lang="en-IE" sz="2400" dirty="0"/>
              <a:t>is the oldest </a:t>
            </a:r>
          </a:p>
          <a:p>
            <a:r>
              <a:rPr lang="en-IE" sz="2400" dirty="0" smtClean="0"/>
              <a:t>Who </a:t>
            </a:r>
            <a:r>
              <a:rPr lang="en-IE" sz="2400" dirty="0"/>
              <a:t>is the most attractive </a:t>
            </a:r>
          </a:p>
          <a:p>
            <a:r>
              <a:rPr lang="en-IE" sz="2400" dirty="0"/>
              <a:t>How are they </a:t>
            </a:r>
            <a:r>
              <a:rPr lang="en-IE" sz="2400" dirty="0" smtClean="0"/>
              <a:t>different</a:t>
            </a:r>
          </a:p>
          <a:p>
            <a:r>
              <a:rPr lang="en-IE" sz="2400" dirty="0" smtClean="0"/>
              <a:t>Should </a:t>
            </a:r>
            <a:r>
              <a:rPr lang="en-IE" sz="2400" dirty="0"/>
              <a:t>women be leaders of </a:t>
            </a:r>
            <a:r>
              <a:rPr lang="en-IE" sz="2400" dirty="0" smtClean="0"/>
              <a:t>countries</a:t>
            </a:r>
          </a:p>
          <a:p>
            <a:r>
              <a:rPr lang="en-IE" sz="2400" dirty="0" smtClean="0"/>
              <a:t>Who is your favourite </a:t>
            </a:r>
          </a:p>
          <a:p>
            <a:r>
              <a:rPr lang="en-IE" sz="2400" dirty="0" smtClean="0"/>
              <a:t>Who has the  most gentle face </a:t>
            </a:r>
            <a:endParaRPr lang="en-IE" sz="2400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6874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Global Warming/Climate Change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285999"/>
            <a:ext cx="2719953" cy="203996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580" y="2303593"/>
            <a:ext cx="2571750" cy="18452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983" y="2358619"/>
            <a:ext cx="3049937" cy="20332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4391910"/>
            <a:ext cx="3291546" cy="17580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075" y="4370571"/>
            <a:ext cx="2619375" cy="1714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218" y="4440915"/>
            <a:ext cx="26289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5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Renewable Energy</a:t>
            </a:r>
            <a:endParaRPr lang="en-IE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09" y="2181225"/>
            <a:ext cx="6535581" cy="3678238"/>
          </a:xfrm>
        </p:spPr>
      </p:pic>
    </p:spTree>
    <p:extLst>
      <p:ext uri="{BB962C8B-B14F-4D97-AF65-F5344CB8AC3E}">
        <p14:creationId xmlns:p14="http://schemas.microsoft.com/office/powerpoint/2010/main" val="1292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Renewable Energy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87" y="2435308"/>
            <a:ext cx="5326592" cy="299209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772" y="2435308"/>
            <a:ext cx="4569833" cy="326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3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do you Think</a:t>
            </a:r>
            <a:endParaRPr lang="en-I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071" y="4225371"/>
            <a:ext cx="2713838" cy="2027002"/>
          </a:xfrm>
        </p:spPr>
      </p:pic>
      <p:sp>
        <p:nvSpPr>
          <p:cNvPr id="4" name="Rounded Rectangular Callout 3"/>
          <p:cNvSpPr/>
          <p:nvPr/>
        </p:nvSpPr>
        <p:spPr>
          <a:xfrm>
            <a:off x="2233050" y="2154263"/>
            <a:ext cx="7352652" cy="206127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dirty="0">
                <a:solidFill>
                  <a:schemeClr val="tx1"/>
                </a:solidFill>
              </a:rPr>
              <a:t>Should there be parking charges in your town?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750" y="4332725"/>
            <a:ext cx="3160059" cy="167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 do you Think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1749379" y="2398046"/>
            <a:ext cx="8693239" cy="256289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dirty="0" smtClean="0">
                <a:solidFill>
                  <a:schemeClr val="tx1"/>
                </a:solidFill>
              </a:rPr>
              <a:t>Do you think increasing the price of cigarettes and alcohol will reduce the use?</a:t>
            </a:r>
            <a:endParaRPr lang="en-IE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52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Any Other Hot Topics??</a:t>
            </a:r>
            <a:endParaRPr lang="en-IE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67995" y="2479624"/>
            <a:ext cx="4318358" cy="2741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334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 smtClean="0"/>
              <a:t>                                           Break Time</a:t>
            </a:r>
            <a:endParaRPr lang="en-IE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578" y="2570853"/>
            <a:ext cx="3405422" cy="262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9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Scenes - Ireland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6658" y="1955083"/>
            <a:ext cx="5171768" cy="457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4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Do You Know Where it is?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9007" y="1988693"/>
            <a:ext cx="5476568" cy="438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2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50352" y="1445933"/>
            <a:ext cx="5388864" cy="3913187"/>
          </a:xfrm>
        </p:spPr>
        <p:txBody>
          <a:bodyPr>
            <a:normAutofit/>
          </a:bodyPr>
          <a:lstStyle/>
          <a:p>
            <a:r>
              <a:rPr lang="en-IE" sz="3200" b="1" dirty="0" smtClean="0"/>
              <a:t>Longford Main St </a:t>
            </a:r>
            <a:endParaRPr lang="en-IE" sz="32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633538"/>
            <a:ext cx="4525963" cy="452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5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363" y="1342826"/>
            <a:ext cx="7084292" cy="449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7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047750"/>
            <a:ext cx="7654925" cy="46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4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252538"/>
            <a:ext cx="6635750" cy="46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9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What Counties have you  Visited </a:t>
            </a:r>
            <a:endParaRPr lang="en-I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19675" y="2958306"/>
            <a:ext cx="215265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504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32 Counties 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777" y="2181225"/>
            <a:ext cx="5834446" cy="3678238"/>
          </a:xfrm>
        </p:spPr>
      </p:pic>
    </p:spTree>
    <p:extLst>
      <p:ext uri="{BB962C8B-B14F-4D97-AF65-F5344CB8AC3E}">
        <p14:creationId xmlns:p14="http://schemas.microsoft.com/office/powerpoint/2010/main" val="404178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0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Cliffs of Moher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3200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94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 rot="10800000" flipV="1">
            <a:off x="6365202" y="4673113"/>
            <a:ext cx="5921662" cy="1551389"/>
          </a:xfrm>
        </p:spPr>
        <p:txBody>
          <a:bodyPr>
            <a:noAutofit/>
          </a:bodyPr>
          <a:lstStyle/>
          <a:p>
            <a:r>
              <a:rPr lang="en-IE" sz="8000" dirty="0" smtClean="0">
                <a:solidFill>
                  <a:srgbClr val="00B0F0"/>
                </a:solidFill>
              </a:rPr>
              <a:t>Grafton  St , Dublin </a:t>
            </a:r>
            <a:endParaRPr lang="en-IE" sz="8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40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1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3429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400" dirty="0" smtClean="0"/>
              <a:t>Killarney National Park and </a:t>
            </a:r>
            <a:r>
              <a:rPr lang="en-IE" sz="4400" dirty="0" err="1" smtClean="0"/>
              <a:t>Muckross</a:t>
            </a:r>
            <a:r>
              <a:rPr lang="en-IE" sz="4400" dirty="0" smtClean="0"/>
              <a:t> House </a:t>
            </a:r>
            <a:endParaRPr lang="en-IE" sz="4400" dirty="0"/>
          </a:p>
        </p:txBody>
      </p:sp>
    </p:spTree>
    <p:extLst>
      <p:ext uri="{BB962C8B-B14F-4D97-AF65-F5344CB8AC3E}">
        <p14:creationId xmlns:p14="http://schemas.microsoft.com/office/powerpoint/2010/main" val="273478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4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2817" y="536713"/>
            <a:ext cx="4552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800" dirty="0" smtClean="0"/>
              <a:t>Trinity College</a:t>
            </a:r>
            <a:endParaRPr lang="en-IE" sz="4800" dirty="0"/>
          </a:p>
        </p:txBody>
      </p:sp>
    </p:spTree>
    <p:extLst>
      <p:ext uri="{BB962C8B-B14F-4D97-AF65-F5344CB8AC3E}">
        <p14:creationId xmlns:p14="http://schemas.microsoft.com/office/powerpoint/2010/main" val="93874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60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79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110342" y="5643154"/>
            <a:ext cx="5943599" cy="953588"/>
          </a:xfrm>
        </p:spPr>
        <p:txBody>
          <a:bodyPr/>
          <a:lstStyle/>
          <a:p>
            <a:r>
              <a:rPr lang="en-IE" dirty="0" err="1" smtClean="0">
                <a:solidFill>
                  <a:schemeClr val="bg1"/>
                </a:solidFill>
              </a:rPr>
              <a:t>Kilmainham</a:t>
            </a:r>
            <a:r>
              <a:rPr lang="en-IE" dirty="0" smtClean="0">
                <a:solidFill>
                  <a:schemeClr val="bg1"/>
                </a:solidFill>
              </a:rPr>
              <a:t> Jail 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7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32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87290" y="535578"/>
            <a:ext cx="4809307" cy="1750422"/>
          </a:xfrm>
        </p:spPr>
        <p:txBody>
          <a:bodyPr/>
          <a:lstStyle/>
          <a:p>
            <a:r>
              <a:rPr lang="en-IE" dirty="0" smtClean="0">
                <a:solidFill>
                  <a:schemeClr val="bg1"/>
                </a:solidFill>
              </a:rPr>
              <a:t>Longford Cathedral 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50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4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2" y="1"/>
            <a:ext cx="9601196" cy="1397726"/>
          </a:xfrm>
        </p:spPr>
        <p:txBody>
          <a:bodyPr/>
          <a:lstStyle/>
          <a:p>
            <a:r>
              <a:rPr lang="en-IE" dirty="0" smtClean="0">
                <a:solidFill>
                  <a:schemeClr val="tx1"/>
                </a:solidFill>
              </a:rPr>
              <a:t>The Ring of Kerry/Kerry Cliffs</a:t>
            </a:r>
            <a:endParaRPr lang="en-I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39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8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56754" y="875211"/>
            <a:ext cx="5930537" cy="1332412"/>
          </a:xfrm>
        </p:spPr>
        <p:txBody>
          <a:bodyPr>
            <a:normAutofit/>
          </a:bodyPr>
          <a:lstStyle/>
          <a:p>
            <a:r>
              <a:rPr lang="en-IE" dirty="0" err="1" smtClean="0">
                <a:solidFill>
                  <a:schemeClr val="bg1"/>
                </a:solidFill>
              </a:rPr>
              <a:t>Roundstone</a:t>
            </a:r>
            <a:r>
              <a:rPr lang="en-IE" dirty="0" smtClean="0">
                <a:solidFill>
                  <a:schemeClr val="bg1"/>
                </a:solidFill>
              </a:rPr>
              <a:t> , Glendalough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14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11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5657" y="757646"/>
            <a:ext cx="35269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dirty="0" smtClean="0"/>
              <a:t>The Rock Of Cashel</a:t>
            </a:r>
            <a:endParaRPr lang="en-IE" sz="3200" dirty="0"/>
          </a:p>
        </p:txBody>
      </p:sp>
    </p:spTree>
    <p:extLst>
      <p:ext uri="{BB962C8B-B14F-4D97-AF65-F5344CB8AC3E}">
        <p14:creationId xmlns:p14="http://schemas.microsoft.com/office/powerpoint/2010/main" val="10420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7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098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7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39143" y="1567543"/>
            <a:ext cx="51206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400" dirty="0">
                <a:ln w="3175" cmpd="sng">
                  <a:noFill/>
                </a:ln>
                <a:solidFill>
                  <a:schemeClr val="bg1"/>
                </a:solidFill>
                <a:ea typeface="+mj-ea"/>
                <a:cs typeface="+mj-cs"/>
              </a:rPr>
              <a:t>New Grange  </a:t>
            </a:r>
            <a:endParaRPr lang="en-IE" sz="4400" dirty="0" smtClean="0">
              <a:ln w="3175" cmpd="sng">
                <a:noFill/>
              </a:ln>
              <a:solidFill>
                <a:schemeClr val="bg1"/>
              </a:solidFill>
              <a:ea typeface="+mj-ea"/>
              <a:cs typeface="+mj-cs"/>
            </a:endParaRPr>
          </a:p>
          <a:p>
            <a:r>
              <a:rPr lang="en-IE" sz="4400" dirty="0" smtClean="0">
                <a:ln w="3175" cmpd="sng">
                  <a:noFill/>
                </a:ln>
                <a:solidFill>
                  <a:schemeClr val="bg1"/>
                </a:solidFill>
                <a:ea typeface="+mj-ea"/>
                <a:cs typeface="+mj-cs"/>
              </a:rPr>
              <a:t>Co </a:t>
            </a:r>
            <a:r>
              <a:rPr lang="en-IE" sz="4400" dirty="0">
                <a:ln w="3175" cmpd="sng">
                  <a:noFill/>
                </a:ln>
                <a:solidFill>
                  <a:schemeClr val="bg1"/>
                </a:solidFill>
                <a:ea typeface="+mj-ea"/>
                <a:cs typeface="+mj-cs"/>
              </a:rPr>
              <a:t>Meath </a:t>
            </a:r>
            <a:endParaRPr lang="en-I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76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4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3692"/>
            <a:ext cx="12192000" cy="685799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Kinsale</a:t>
            </a:r>
            <a:r>
              <a:rPr lang="en-IE" dirty="0" smtClean="0"/>
              <a:t> , Co Cork</a:t>
            </a:r>
            <a:endParaRPr lang="en-IE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398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060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The Giants Causeway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3673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062"/>
            <a:ext cx="12192000" cy="677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2475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062"/>
            <a:ext cx="12192000" cy="677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95402" y="640080"/>
            <a:ext cx="477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/>
              <a:t>The </a:t>
            </a:r>
            <a:r>
              <a:rPr lang="en-IE" sz="4000" dirty="0" err="1"/>
              <a:t>Burren</a:t>
            </a:r>
            <a:r>
              <a:rPr lang="en-IE" sz="4000" dirty="0"/>
              <a:t> , Co Clare </a:t>
            </a:r>
          </a:p>
        </p:txBody>
      </p:sp>
    </p:spTree>
    <p:extLst>
      <p:ext uri="{BB962C8B-B14F-4D97-AF65-F5344CB8AC3E}">
        <p14:creationId xmlns:p14="http://schemas.microsoft.com/office/powerpoint/2010/main" val="16936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Where is your favourite place </a:t>
            </a:r>
            <a:r>
              <a:rPr lang="en-IE" smtClean="0"/>
              <a:t>in Ireland </a:t>
            </a:r>
            <a:endParaRPr lang="en-IE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4414" y="2442139"/>
            <a:ext cx="3711216" cy="3054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056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The Waterford ………</a:t>
            </a:r>
            <a:br>
              <a:rPr lang="en-IE" dirty="0"/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4789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The Waterford - </a:t>
            </a:r>
            <a:r>
              <a:rPr lang="en-IE" dirty="0" err="1"/>
              <a:t>Blaa</a:t>
            </a:r>
            <a:r>
              <a:rPr lang="en-IE" dirty="0"/>
              <a:t/>
            </a:r>
            <a:br>
              <a:rPr lang="en-IE" dirty="0"/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E" dirty="0" smtClean="0"/>
          </a:p>
          <a:p>
            <a:endParaRPr lang="en-IE" dirty="0"/>
          </a:p>
          <a:p>
            <a:pPr marL="0" indent="0">
              <a:buNone/>
            </a:pPr>
            <a:endParaRPr lang="en-IE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035" y="2867425"/>
            <a:ext cx="4496582" cy="269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30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Leitrim/Cavan/Fermanagh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</p:txBody>
      </p:sp>
      <p:sp>
        <p:nvSpPr>
          <p:cNvPr id="4" name="AutoShape 2" descr="data:image/jpeg;base64,/9j/4AAQSkZJRgABAQEAYABgAAD/2wBDAAoHBwkHBgoJCAkLCwoMDxkQDw4ODx4WFxIZJCAmJSMgIyIoLTkwKCo2KyIjMkQyNjs9QEBAJjBGS0U+Sjk/QD3/2wBDAQsLCw8NDx0QEB09KSMpPT09PT09PT09PT09PT09PT09PT09PT09PT09PT09PT09PT09PT09PT09PT09PT09PT3/wAARCABQAF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CTxxr87DdqUg3HACKF59sCtiwg8Q38KS3usXVsHOREZGL7ffnAPtzUfhfw+ttCLu/VGllUFI3T/Vd+/fp6YroGuIzhtrnBK8ivIqVpX0Z6zcVpFfgVW09U2b9Q1ByvJLXB+bnvWh9obbzjA5HpiqbyieLO3AzjJOMfWqsVtcGFAS2VO0FOoHXJHSudzk/Mm19y7qGoG1tI2VwN1xFHnuuWqVblJGIbdszuw2cfl61geIc79FtI+POuw0hBxnavXP/AAKtSXddK8MUqqCMY4Lhh1B69qbvZDUVYuTXX2XT/wB3cmNEGQVOABnP0qlY/EG9S2WS40/zoMfLIGIZl7MeDnI74FYdxY2/nPiSOLZJhkcFlkUnt6Z2kDtVnTjBcl1hTZ9mfCqznPf5SDntVQryp6xLdCDXvK52GneO9HviFkle1c/891wv/fQ4/PFdGrBgCpBBGQRXimsWJ0o+bFGxtiegO7Znp9RXY/DbWZJ47nTJSSsCrLBnspJBUewOD/wKvTo1/aHHXwyhHmiVhdieUfZ2DJ0JdSMn29RVuSFVA3uSjHnNVoItj4bGQOSRUV/NLOkWNyxDcXI+6Fx7Hqe3XvXj9Dqsm7LYs25+0wyxy4dOQSg6Ajp+RpiRyLfJBDLIIlQktsAUfKMdeT60kcgW2iYNtQsETBxk9B9R9KisbqOS6cKzCMO4AMZGcNg+3X86a6FW3Zm6pK6+LdKt5ZEMmNwAXH3s/wDxNa32eX+0I5Iw20EkMpA+Y4zkd8461zt3exP8TohKQqwEKGJ6ERE/zNb+oST6hNb/AGaTdAh3HB2sx7Ed8cN/MGtJRSsF27LyIrfSkW6jEkZm2u4DOvKjOeSev+elV5bE2Ekc+XYR55DcKoBwTnk46d63IbkMxCc7QTtYYbj0B/nVCYpeNMl8fnYboguOMcjb3zyOahxVgjUm2Q3gtNR0suuPJJ3uwH3eMH3pngWVY/FscaMCr20ycH0ZD/Soo3ayt3srpZGmlBXey4U56EnoTjtSeDbGOz8eW4h3eWbadssQTu+TcMjg8nrW2G/iIKt1SkuhWHhzUo/l0nxHcgH/AJZ3arNj2z1xVGe58WaXNF9uNhPFGzKdrbCy+vT2FbyXFnbRqQrFlGQCCOfqB9ay7nWIri8eOaLyLdUIMBQnqeehzkjOcjAFZxqt72ZUaTvtoZlprOqwTu17o12beQCQG3jEm054IAPyjHapoPGemDVUe4jvLbcBG0UuQinp0wMdBnn0471t2E01tptzbzTx28io0kd3GE+VM5zj1AGPSqOua0jeFruWCQSLMwtFTHCvkl2B9TzzVrlk9hvmu/6/IxbGT7Z41uL2NHa3SaSUumCVTlQQO/Hp9a6e68TtFKzppGqMrKB5n2RhuX+9n6E/nXG6Giteu0sJljiQuEUj5mAPy8+278q7KfXhqFqLW2ZFNwwSJ9/m5GPm3LwVA6fiDVVGm7dhOm1axXfxRpSyCeWK/txExSN3tJNrceo/kfrWbc+MtGuCILlLlIsHMrwsGB6ggY6ce1XLPWrOzvG0qaAmOVQpnDAKSR12EcYzjIq1cmIubYm5uHKFwy8545Oc9elZvl0uvx/4A1Bp/wBf5mW3jvTRFFFFIzLEjAlYW+YnlSARwRW/4A1Ky1LXLXyHdJ0tpi8PllU5KDcM8fr3qjcXhlsrdo9KhlGMbWhHyj3PXIxyPSpvh/P9r8f3UvlxRqLOQKkYAAG6Mdu9a4bklUTSf9fIzrqSpM0re+LBo0WMTOCdxHHX0/pVG/tIUtJZHG53cPJMWw+/hVZSM45I6VQ8Paqms2auVEbjBdmOSp6dvetQNbLciISfKc74ieDjuPQ/SuW8ou0i0kneJzH2uTT9QWUx3BuWjMTtJMgVo/4cHHHTI55zVPXbpo9Ot7I3KSI7/aCofcV4IwTjplv0robmGOC2W1s41lY7wzbBlRknGT9a5HxVLCdWt0hVFMNuscm0cFgSOPyFb0rSkayemxY0i2nmiu/styUaIqxjXILjp19B7c81u+HILl9UklurcCNmLIxXDLgAdT1GOD9ay/C5iksp4GDNLJcgDaxG0FMZIHXGK6C1V2v9szSpE/Hllt+7HRt3b6elKrK0mhp3g0R6rDbNqfkwxrHugyxxwwzz25wOetPsi0FvFHF5F1aeWTLg/OsntkAgZxwQMVdu5ltrS5uJrZWnSJpIw/KgqMrx6VxKeMb2EOy29pufq2xiT/4971dDDVa8W6a2OarioUkozOs1PUoreKWQM6yQqW2OrYZiPlGPrTPhNG3/AAk92xVV2WXIXoC0g/wrkWttY1xW1AC18pEVm3XAQIpcopYE8ZYHr9elbWmX+ueBGN2lra3IvrWGVpfKkZIlJbahYYAbP58Yrvw2AqU3rY5K2MpyptK5ymiasdH1ECT9zHKw3s6FSuPXjpXb2Gp211cF45I2kL4U5BDD29q9VuNGs7kES2sL59UBrn9T8B6dLiW1t1hmQ7kaMAYNZV8IpvmW5VLF20aOdtUNxcxoC/mDjIyQfb2rzjW5Xv8AxHfTS4DCUx4GOi/KP5V6VHa31nqkNpJA4aRwElVTtznv6Vq/8Ko8OsCxtZN55LCQ5JrHCUZJyv0Nq1aKs+5xPhCzCWMEmMee7FpMnKgEjH0+UVvR2rRSSkzIFwATjnaT0Hp0xVa/0ptD1CXTNMjlMUSjahbIVWwc/nkVJaaBrOryiQg26gbDnHK9sf8A1655UZzqOy6m3tkopt20JNUvYZ9DvlYgMIZAvzZOdpri08OJHpGi3dwL24k1dpGSCyQM8USYBbGCWbkHHAA/OvRrzwNb2Xh7Up7qR55I7SV13HgEISP1rzzTPFF/paaeIlgkOnNI1oZUJMXmKQw4IyOc4PSvby2hOnB33/4B4+NqwlJWLWk6ReaZ4b1uK4SEf2jp1tOH83CxRtKQpbI9evoB36V1WkXdykFkbezjlQaVbhHmnEcbLaTHexJHy5LDGRwOea4+HxbfQWsUCw2jeVbxWwd4ySUifemRnHB9ualm8a6hMsg+z2aiSG4hO1H4Wdg8mMt6jg9q73Tk9zkU0j//2Q=="/>
          <p:cNvSpPr>
            <a:spLocks noChangeAspect="1" noChangeArrowheads="1"/>
          </p:cNvSpPr>
          <p:nvPr/>
        </p:nvSpPr>
        <p:spPr bwMode="auto">
          <a:xfrm>
            <a:off x="4396558" y="3194504"/>
            <a:ext cx="2644321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5" name="AutoShape 4" descr="data:image/jpeg;base64,/9j/4AAQSkZJRgABAQEAYABgAAD/2wBDAAoHBwkHBgoJCAkLCwoMDxkQDw4ODx4WFxIZJCAmJSMgIyIoLTkwKCo2KyIjMkQyNjs9QEBAJjBGS0U+Sjk/QD3/2wBDAQsLCw8NDx0QEB09KSMpPT09PT09PT09PT09PT09PT09PT09PT09PT09PT09PT09PT09PT09PT09PT09PT09PT3/wAARCABQAF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CCTxxr87DdqUg3HACKF59sCtiwg8Q38KS3usXVsHOREZGL7ffnAPtzUfhfw+ttCLu/VGllUFI3T/Vd+/fp6YroGuIzhtrnBK8ivIqVpX0Z6zcVpFfgVW09U2b9Q1ByvJLXB+bnvWh9obbzjA5HpiqbyieLO3AzjJOMfWqsVtcGFAS2VO0FOoHXJHSudzk/Mm19y7qGoG1tI2VwN1xFHnuuWqVblJGIbdszuw2cfl61geIc79FtI+POuw0hBxnavXP/AAKtSXddK8MUqqCMY4Lhh1B69qbvZDUVYuTXX2XT/wB3cmNEGQVOABnP0qlY/EG9S2WS40/zoMfLIGIZl7MeDnI74FYdxY2/nPiSOLZJhkcFlkUnt6Z2kDtVnTjBcl1hTZ9mfCqznPf5SDntVQryp6xLdCDXvK52GneO9HviFkle1c/891wv/fQ4/PFdGrBgCpBBGQRXimsWJ0o+bFGxtiegO7Znp9RXY/DbWZJ47nTJSSsCrLBnspJBUewOD/wKvTo1/aHHXwyhHmiVhdieUfZ2DJ0JdSMn29RVuSFVA3uSjHnNVoItj4bGQOSRUV/NLOkWNyxDcXI+6Fx7Hqe3XvXj9Dqsm7LYs25+0wyxy4dOQSg6Ajp+RpiRyLfJBDLIIlQktsAUfKMdeT60kcgW2iYNtQsETBxk9B9R9KisbqOS6cKzCMO4AMZGcNg+3X86a6FW3Zm6pK6+LdKt5ZEMmNwAXH3s/wDxNa32eX+0I5Iw20EkMpA+Y4zkd8461zt3exP8TohKQqwEKGJ6ERE/zNb+oST6hNb/AGaTdAh3HB2sx7Ed8cN/MGtJRSsF27LyIrfSkW6jEkZm2u4DOvKjOeSev+elV5bE2Ekc+XYR55DcKoBwTnk46d63IbkMxCc7QTtYYbj0B/nVCYpeNMl8fnYboguOMcjb3zyOahxVgjUm2Q3gtNR0suuPJJ3uwH3eMH3pngWVY/FscaMCr20ycH0ZD/Soo3ayt3srpZGmlBXey4U56EnoTjtSeDbGOz8eW4h3eWbadssQTu+TcMjg8nrW2G/iIKt1SkuhWHhzUo/l0nxHcgH/AJZ3arNj2z1xVGe58WaXNF9uNhPFGzKdrbCy+vT2FbyXFnbRqQrFlGQCCOfqB9ay7nWIri8eOaLyLdUIMBQnqeehzkjOcjAFZxqt72ZUaTvtoZlprOqwTu17o12beQCQG3jEm054IAPyjHapoPGemDVUe4jvLbcBG0UuQinp0wMdBnn0471t2E01tptzbzTx28io0kd3GE+VM5zj1AGPSqOua0jeFruWCQSLMwtFTHCvkl2B9TzzVrlk9hvmu/6/IxbGT7Z41uL2NHa3SaSUumCVTlQQO/Hp9a6e68TtFKzppGqMrKB5n2RhuX+9n6E/nXG6Giteu0sJljiQuEUj5mAPy8+278q7KfXhqFqLW2ZFNwwSJ9/m5GPm3LwVA6fiDVVGm7dhOm1axXfxRpSyCeWK/txExSN3tJNrceo/kfrWbc+MtGuCILlLlIsHMrwsGB6ggY6ce1XLPWrOzvG0qaAmOVQpnDAKSR12EcYzjIq1cmIubYm5uHKFwy8545Oc9elZvl0uvx/4A1Bp/wBf5mW3jvTRFFFFIzLEjAlYW+YnlSARwRW/4A1Ky1LXLXyHdJ0tpi8PllU5KDcM8fr3qjcXhlsrdo9KhlGMbWhHyj3PXIxyPSpvh/P9r8f3UvlxRqLOQKkYAAG6Mdu9a4bklUTSf9fIzrqSpM0re+LBo0WMTOCdxHHX0/pVG/tIUtJZHG53cPJMWw+/hVZSM45I6VQ8Paqms2auVEbjBdmOSp6dvetQNbLciISfKc74ieDjuPQ/SuW8ou0i0kneJzH2uTT9QWUx3BuWjMTtJMgVo/4cHHHTI55zVPXbpo9Ot7I3KSI7/aCofcV4IwTjplv0robmGOC2W1s41lY7wzbBlRknGT9a5HxVLCdWt0hVFMNuscm0cFgSOPyFb0rSkayemxY0i2nmiu/styUaIqxjXILjp19B7c81u+HILl9UklurcCNmLIxXDLgAdT1GOD9ay/C5iksp4GDNLJcgDaxG0FMZIHXGK6C1V2v9szSpE/Hllt+7HRt3b6elKrK0mhp3g0R6rDbNqfkwxrHugyxxwwzz25wOetPsi0FvFHF5F1aeWTLg/OsntkAgZxwQMVdu5ltrS5uJrZWnSJpIw/KgqMrx6VxKeMb2EOy29pufq2xiT/4971dDDVa8W6a2OarioUkozOs1PUoreKWQM6yQqW2OrYZiPlGPrTPhNG3/AAk92xVV2WXIXoC0g/wrkWttY1xW1AC18pEVm3XAQIpcopYE8ZYHr9elbWmX+ueBGN2lra3IvrWGVpfKkZIlJbahYYAbP58Yrvw2AqU3rY5K2MpyptK5ymiasdH1ECT9zHKw3s6FSuPXjpXb2Gp211cF45I2kL4U5BDD29q9VuNGs7kES2sL59UBrn9T8B6dLiW1t1hmQ7kaMAYNZV8IpvmW5VLF20aOdtUNxcxoC/mDjIyQfb2rzjW5Xv8AxHfTS4DCUx4GOi/KP5V6VHa31nqkNpJA4aRwElVTtznv6Vq/8Ko8OsCxtZN55LCQ5JrHCUZJyv0Nq1aKs+5xPhCzCWMEmMee7FpMnKgEjH0+UVvR2rRSSkzIFwATjnaT0Hp0xVa/0ptD1CXTNMjlMUSjahbIVWwc/nkVJaaBrOryiQg26gbDnHK9sf8A1655UZzqOy6m3tkopt20JNUvYZ9DvlYgMIZAvzZOdpri08OJHpGi3dwL24k1dpGSCyQM8USYBbGCWbkHHAA/OvRrzwNb2Xh7Up7qR55I7SV13HgEISP1rzzTPFF/paaeIlgkOnNI1oZUJMXmKQw4IyOc4PSvby2hOnB33/4B4+NqwlJWLWk6ReaZ4b1uK4SEf2jp1tOH83CxRtKQpbI9evoB36V1WkXdykFkbezjlQaVbhHmnEcbLaTHexJHy5LDGRwOea4+HxbfQWsUCw2jeVbxWwd4ySUifemRnHB9ualm8a6hMsg+z2aiSG4hO1H4Wdg8mMt6jg9q73Tk9zkU0j//2Q=="/>
          <p:cNvSpPr>
            <a:spLocks noChangeAspect="1" noChangeArrowheads="1"/>
          </p:cNvSpPr>
          <p:nvPr/>
        </p:nvSpPr>
        <p:spPr bwMode="auto">
          <a:xfrm>
            <a:off x="6190523" y="4823006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6" name="AutoShape 6" descr="https://encrypted-tbn0.gstatic.com/images?q=tbn:ANd9GcQM7rVB7F0zedFPsL6IlqHl9DE7xXP3xZRFppa9AVPrcSn-9VKvprpUByXlpnw&amp;s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7" name="AutoShape 8" descr="https://encrypted-tbn0.gstatic.com/images?q=tbn:ANd9GcQM7rVB7F0zedFPsL6IlqHl9DE7xXP3xZRFppa9AVPrcSn-9VKvprpUByXlpnw&amp;s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122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err="1" smtClean="0"/>
              <a:t>Boxty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4475" y="3505994"/>
            <a:ext cx="15430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3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Dublin 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</p:txBody>
      </p:sp>
    </p:spTree>
    <p:extLst>
      <p:ext uri="{BB962C8B-B14F-4D97-AF65-F5344CB8AC3E}">
        <p14:creationId xmlns:p14="http://schemas.microsoft.com/office/powerpoint/2010/main" val="76951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dirty="0"/>
              <a:t> Dublin Bay Prawns </a:t>
            </a:r>
            <a:br>
              <a:rPr lang="en-IE" dirty="0"/>
            </a:br>
            <a:endParaRPr lang="en-I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4475" y="3405981"/>
            <a:ext cx="1543050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61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Galway…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.</a:t>
            </a:r>
          </a:p>
          <a:p>
            <a:endParaRPr lang="en-IE" dirty="0"/>
          </a:p>
          <a:p>
            <a:endParaRPr lang="en-IE" dirty="0" smtClean="0"/>
          </a:p>
          <a:p>
            <a:endParaRPr lang="en-IE" dirty="0"/>
          </a:p>
          <a:p>
            <a:endParaRPr lang="en-IE" dirty="0" smtClean="0"/>
          </a:p>
        </p:txBody>
      </p:sp>
    </p:spTree>
    <p:extLst>
      <p:ext uri="{BB962C8B-B14F-4D97-AF65-F5344CB8AC3E}">
        <p14:creationId xmlns:p14="http://schemas.microsoft.com/office/powerpoint/2010/main" val="174107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 Oysters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4475" y="3505994"/>
            <a:ext cx="15430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3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What’s in it??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b="1"/>
              <a:t>Colcannon and champ</a:t>
            </a:r>
            <a:endParaRPr lang="en-IE" dirty="0"/>
          </a:p>
        </p:txBody>
      </p:sp>
      <p:sp>
        <p:nvSpPr>
          <p:cNvPr id="4" name="AutoShape 2" descr="Colcannon with ham and a fried egg in bowl"/>
          <p:cNvSpPr>
            <a:spLocks noChangeAspect="1" noChangeArrowheads="1"/>
          </p:cNvSpPr>
          <p:nvPr/>
        </p:nvSpPr>
        <p:spPr bwMode="auto">
          <a:xfrm>
            <a:off x="63500" y="-136525"/>
            <a:ext cx="66675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9244" y="2415268"/>
            <a:ext cx="66675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Coddle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2250" y="2353469"/>
            <a:ext cx="66675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1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Black and White Pudding</a:t>
            </a:r>
            <a:endParaRPr lang="en-IE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9225" y="3153569"/>
            <a:ext cx="17335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9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Ingredients to make </a:t>
            </a:r>
            <a:r>
              <a:rPr lang="en-IE" smtClean="0"/>
              <a:t>a Brown bread……</a:t>
            </a:r>
            <a:endParaRPr lang="en-I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6312" y="3148806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4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Ingredients to make an Irish Stew </a:t>
            </a:r>
            <a:endParaRPr lang="en-I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682" y="2734826"/>
            <a:ext cx="4654061" cy="3083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16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b="1" dirty="0" smtClean="0"/>
              <a:t>Group Song</a:t>
            </a:r>
            <a:endParaRPr lang="en-IE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407" y="4467908"/>
            <a:ext cx="4173105" cy="154943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458" y="2095165"/>
            <a:ext cx="5081005" cy="179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1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                    </a:t>
            </a:r>
            <a:r>
              <a:rPr lang="en-IE" b="1" dirty="0" smtClean="0"/>
              <a:t>Goodbye – See you next week!</a:t>
            </a:r>
            <a:endParaRPr lang="en-IE" b="1" dirty="0"/>
          </a:p>
        </p:txBody>
      </p:sp>
      <p:sp>
        <p:nvSpPr>
          <p:cNvPr id="3" name="AutoShape 2" descr="Hand waving goodbye vector illustration in round circle isolated - Royalty-free Acenar arte vetori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289" y="2153672"/>
            <a:ext cx="3731306" cy="373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34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268</TotalTime>
  <Words>444</Words>
  <Application>Microsoft Office PowerPoint</Application>
  <PresentationFormat>Widescreen</PresentationFormat>
  <Paragraphs>120</Paragraphs>
  <Slides>85</Slides>
  <Notes>3</Notes>
  <HiddenSlides>7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9" baseType="lpstr">
      <vt:lpstr>Calibri</vt:lpstr>
      <vt:lpstr>Gill Sans MT</vt:lpstr>
      <vt:lpstr>Wingdings 2</vt:lpstr>
      <vt:lpstr>Dividend</vt:lpstr>
      <vt:lpstr>PowerPoint Presentation</vt:lpstr>
      <vt:lpstr>            Cognitive Stimulation Therapy</vt:lpstr>
      <vt:lpstr>Comfort Agreement </vt:lpstr>
      <vt:lpstr>Group Name?? </vt:lpstr>
      <vt:lpstr>Group Song??</vt:lpstr>
      <vt:lpstr>        Orientation</vt:lpstr>
      <vt:lpstr>                                          Any News?</vt:lpstr>
      <vt:lpstr>Warm Up Exercises </vt:lpstr>
      <vt:lpstr>This Weeks Theme </vt:lpstr>
      <vt:lpstr>                                         The Headlines </vt:lpstr>
      <vt:lpstr>Current Affairs</vt:lpstr>
      <vt:lpstr>Current Affairs</vt:lpstr>
      <vt:lpstr>Current Affairs</vt:lpstr>
      <vt:lpstr>Current Affairs</vt:lpstr>
      <vt:lpstr>Think of A headline</vt:lpstr>
      <vt:lpstr>Think of A headline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Who  would you  best like  to be your leader? </vt:lpstr>
      <vt:lpstr>What do you think?</vt:lpstr>
      <vt:lpstr>Global Warming/Climate Change</vt:lpstr>
      <vt:lpstr>Renewable Energy</vt:lpstr>
      <vt:lpstr>Renewable Energy</vt:lpstr>
      <vt:lpstr>What do you Think</vt:lpstr>
      <vt:lpstr>What do you Think</vt:lpstr>
      <vt:lpstr>Any Other Hot Topics??</vt:lpstr>
      <vt:lpstr>                                           Break Time</vt:lpstr>
      <vt:lpstr>Scenes - Ireland</vt:lpstr>
      <vt:lpstr>Do You Know Where it is?</vt:lpstr>
      <vt:lpstr>PowerPoint Presentation</vt:lpstr>
      <vt:lpstr>PowerPoint Presentation</vt:lpstr>
      <vt:lpstr>PowerPoint Presentation</vt:lpstr>
      <vt:lpstr>PowerPoint Presentation</vt:lpstr>
      <vt:lpstr>What Counties have you  Visited </vt:lpstr>
      <vt:lpstr>32 Counties </vt:lpstr>
      <vt:lpstr>PowerPoint Presentation</vt:lpstr>
      <vt:lpstr>Cliffs of Moher </vt:lpstr>
      <vt:lpstr>PowerPoint Presentation</vt:lpstr>
      <vt:lpstr>Grafton  St , Dublin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Kilmainham Jail </vt:lpstr>
      <vt:lpstr>PowerPoint Presentation</vt:lpstr>
      <vt:lpstr>Longford Cathedral </vt:lpstr>
      <vt:lpstr>PowerPoint Presentation</vt:lpstr>
      <vt:lpstr>The Ring of Kerry/Kerry Cliffs</vt:lpstr>
      <vt:lpstr>PowerPoint Presentation</vt:lpstr>
      <vt:lpstr>Roundstone , Glendalough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Kinsale , Co Cork</vt:lpstr>
      <vt:lpstr>PowerPoint Presentation</vt:lpstr>
      <vt:lpstr>The Giants Causeway</vt:lpstr>
      <vt:lpstr>PowerPoint Presentation</vt:lpstr>
      <vt:lpstr>PowerPoint Presentation</vt:lpstr>
      <vt:lpstr>Where is your favourite place in Ireland </vt:lpstr>
      <vt:lpstr>The Waterford ……… </vt:lpstr>
      <vt:lpstr>The Waterford - Blaa </vt:lpstr>
      <vt:lpstr>Leitrim/Cavan/Fermanagh</vt:lpstr>
      <vt:lpstr>Boxty</vt:lpstr>
      <vt:lpstr>Dublin ..</vt:lpstr>
      <vt:lpstr> Dublin Bay Prawns  </vt:lpstr>
      <vt:lpstr>Galway…</vt:lpstr>
      <vt:lpstr> Oysters</vt:lpstr>
      <vt:lpstr>What’s in it??</vt:lpstr>
      <vt:lpstr>Coddle</vt:lpstr>
      <vt:lpstr>Black and White Pudding</vt:lpstr>
      <vt:lpstr>Ingredients to make a Brown bread……</vt:lpstr>
      <vt:lpstr>Ingredients to make an Irish Stew </vt:lpstr>
      <vt:lpstr>Group Song</vt:lpstr>
      <vt:lpstr>                    Goodbye – See you next week!</vt:lpstr>
    </vt:vector>
  </TitlesOfParts>
  <Company>HSE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Kincaid</dc:creator>
  <cp:lastModifiedBy>Mairéad Bracken-Scally</cp:lastModifiedBy>
  <cp:revision>28</cp:revision>
  <dcterms:created xsi:type="dcterms:W3CDTF">2024-09-23T10:25:03Z</dcterms:created>
  <dcterms:modified xsi:type="dcterms:W3CDTF">2024-10-24T10:22:43Z</dcterms:modified>
</cp:coreProperties>
</file>